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27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>
        <p:scale>
          <a:sx n="40" d="100"/>
          <a:sy n="4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6667500" y="0"/>
            <a:ext cx="5524500" cy="6858000"/>
          </a:xfrm>
          <a:prstGeom prst="rect">
            <a:avLst/>
          </a:prstGeom>
          <a:solidFill>
            <a:srgbClr val="eabcd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sp>
        <p:nvSpPr>
          <p:cNvPr id="15" name=""/>
          <p:cNvSpPr txBox="1"/>
          <p:nvPr/>
        </p:nvSpPr>
        <p:spPr>
          <a:xfrm>
            <a:off x="437042" y="1212869"/>
            <a:ext cx="1940397" cy="599401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sz="3400" b="1">
                <a:solidFill>
                  <a:srgbClr val="df9aca"/>
                </a:solidFill>
                <a:latin typeface="한컴 고딕"/>
                <a:ea typeface="한컴 고딕"/>
              </a:rPr>
              <a:t>사진 편집</a:t>
            </a:r>
            <a:endParaRPr lang="ko-KR" altLang="en-US" sz="3400" b="1">
              <a:solidFill>
                <a:srgbClr val="df9aca"/>
              </a:solidFill>
              <a:ea typeface="한컴 고딕"/>
            </a:endParaRPr>
          </a:p>
        </p:txBody>
      </p:sp>
      <p:cxnSp>
        <p:nvCxnSpPr>
          <p:cNvPr id="16" name=""/>
          <p:cNvCxnSpPr/>
          <p:nvPr/>
        </p:nvCxnSpPr>
        <p:spPr>
          <a:xfrm>
            <a:off x="0" y="1840845"/>
            <a:ext cx="3670710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884860" y="1231919"/>
            <a:ext cx="7849696" cy="52394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6667500" y="0"/>
            <a:ext cx="5524500" cy="6858000"/>
          </a:xfrm>
          <a:prstGeom prst="rect">
            <a:avLst/>
          </a:prstGeom>
          <a:solidFill>
            <a:srgbClr val="eabcd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sp>
        <p:nvSpPr>
          <p:cNvPr id="15" name=""/>
          <p:cNvSpPr txBox="1"/>
          <p:nvPr/>
        </p:nvSpPr>
        <p:spPr>
          <a:xfrm>
            <a:off x="437042" y="1212869"/>
            <a:ext cx="1940397" cy="599401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sz="3400" b="1">
                <a:solidFill>
                  <a:srgbClr val="df9aca"/>
                </a:solidFill>
                <a:latin typeface="한컴 고딕"/>
                <a:ea typeface="한컴 고딕"/>
              </a:rPr>
              <a:t>사진 편집</a:t>
            </a:r>
            <a:endParaRPr lang="ko-KR" altLang="en-US" sz="3400" b="1">
              <a:solidFill>
                <a:srgbClr val="df9aca"/>
              </a:solidFill>
              <a:ea typeface="한컴 고딕"/>
            </a:endParaRPr>
          </a:p>
        </p:txBody>
      </p:sp>
      <p:cxnSp>
        <p:nvCxnSpPr>
          <p:cNvPr id="16" name=""/>
          <p:cNvCxnSpPr/>
          <p:nvPr/>
        </p:nvCxnSpPr>
        <p:spPr>
          <a:xfrm>
            <a:off x="0" y="1840845"/>
            <a:ext cx="3670710" cy="0"/>
          </a:xfrm>
          <a:prstGeom prst="line">
            <a:avLst/>
          </a:prstGeom>
          <a:ln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940482" y="1641494"/>
            <a:ext cx="7643202" cy="4876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</ep:Words>
  <ep:PresentationFormat>화면 슬라이드 쇼(4:3)</ep:PresentationFormat>
  <ep:Paragraphs>2</ep:Paragraphs>
  <ep:Slides>2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ep:HeadingPairs>
  <ep:TitlesOfParts>
    <vt:vector size="3" baseType="lpstr">
      <vt:lpstr>한컴오피스</vt:lpstr>
      <vt:lpstr>슬라이드 1</vt:lpstr>
      <vt:lpstr>슬라이드 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2020-02-24T11:21:07.822</dcterms:created>
  <dc:creator>hmhjsk</dc:creator>
  <cp:lastModifiedBy>hmhjsk</cp:lastModifiedBy>
  <dcterms:modified xsi:type="dcterms:W3CDTF">2020-02-24T12:12:05.946</dcterms:modified>
  <cp:revision>10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